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25" y="3162300"/>
            <a:ext cx="44005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143" y="1257040"/>
            <a:ext cx="11271424" cy="555633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2814517"/>
            <a:ext cx="12241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96000" y="342900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25284" y="342900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74665" y="342900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99658" y="4735286"/>
            <a:ext cx="174015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579695" y="4744476"/>
            <a:ext cx="9006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899210" y="6412502"/>
            <a:ext cx="59639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096000" y="6412502"/>
            <a:ext cx="59639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61678"/>
            <a:ext cx="1157287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44056" y="5128821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37392" y="5128821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22614" y="5128821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99238" y="5128821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44056" y="5671296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137392" y="5671296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222614" y="5671296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599238" y="5671296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84784"/>
            <a:ext cx="1098232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2070896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70496" y="2613507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10311" y="386104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4114" y="5519026"/>
            <a:ext cx="10868510" cy="9282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2026-01-15T12:58:45Z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